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" d="100"/>
          <a:sy n="10" d="100"/>
        </p:scale>
        <p:origin x="-2472" y="-1112"/>
      </p:cViewPr>
      <p:guideLst>
        <p:guide orient="horz" pos="1036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0226042"/>
            <a:ext cx="3264408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8653760"/>
            <a:ext cx="2688336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6324600"/>
            <a:ext cx="362912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6324600"/>
            <a:ext cx="10823353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1153122"/>
            <a:ext cx="32644080" cy="653796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952225"/>
            <a:ext cx="32644080" cy="720089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7" y="36865560"/>
            <a:ext cx="72262365" cy="10427970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2" y="36865560"/>
            <a:ext cx="72262365" cy="10427970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368542"/>
            <a:ext cx="16968790" cy="307085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0439400"/>
            <a:ext cx="16968790" cy="1896618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7368542"/>
            <a:ext cx="16975455" cy="307085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439400"/>
            <a:ext cx="16975455" cy="1896618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310640"/>
            <a:ext cx="12634915" cy="557784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310643"/>
            <a:ext cx="21469350" cy="2809494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6888483"/>
            <a:ext cx="12634915" cy="2251710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3042880"/>
            <a:ext cx="23042880" cy="272034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941320"/>
            <a:ext cx="23042880" cy="1975104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5763222"/>
            <a:ext cx="23042880" cy="386333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680963"/>
            <a:ext cx="34564320" cy="21724622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0510482"/>
            <a:ext cx="89611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0F09-F176-F940-8774-DCDE9CD630FE}" type="datetimeFigureOut">
              <a:rPr lang="en-US" smtClean="0"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0510482"/>
            <a:ext cx="121615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0510482"/>
            <a:ext cx="8961120" cy="17526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4DA7-30E1-5748-8383-0B338B93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7786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2037786" rtl="0" eaLnBrk="1" latinLnBrk="0" hangingPunct="1">
        <a:spcBef>
          <a:spcPct val="20000"/>
        </a:spcBef>
        <a:buFont typeface="Arial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2037786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2037786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2037786" rtl="0" eaLnBrk="1" latinLnBrk="0" hangingPunct="1">
        <a:spcBef>
          <a:spcPct val="20000"/>
        </a:spcBef>
        <a:buFont typeface="Arial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2037786" rtl="0" eaLnBrk="1" latinLnBrk="0" hangingPunct="1">
        <a:spcBef>
          <a:spcPct val="20000"/>
        </a:spcBef>
        <a:buFont typeface="Arial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625820" y="889048"/>
            <a:ext cx="42062400" cy="2057400"/>
          </a:xfrm>
          <a:prstGeom prst="rect">
            <a:avLst/>
          </a:prstGeom>
        </p:spPr>
        <p:txBody>
          <a:bodyPr vert="horz" lIns="0" tIns="203779" rIns="407557" bIns="203779" rtlCol="0" anchor="ctr">
            <a:normAutofit fontScale="97500" lnSpcReduction="10000"/>
          </a:bodyPr>
          <a:lstStyle>
            <a:lvl1pPr algn="ctr" defTabSz="2037786" rtl="0" eaLnBrk="1" latinLnBrk="0" hangingPunct="1">
              <a:spcBef>
                <a:spcPct val="0"/>
              </a:spcBef>
              <a:buNone/>
              <a:defRPr sz="1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700" b="1" dirty="0" smtClean="0">
                <a:solidFill>
                  <a:schemeClr val="bg1"/>
                </a:solidFill>
                <a:latin typeface="AmericanaT"/>
                <a:cs typeface="AmericanaT"/>
              </a:rPr>
              <a:t>Research Poster Title for a Given Topic Longer Titles Might Use Two Lines</a:t>
            </a:r>
            <a:r>
              <a:rPr lang="en-US" sz="6700" dirty="0" smtClean="0">
                <a:solidFill>
                  <a:schemeClr val="bg1"/>
                </a:solidFill>
                <a:latin typeface="AmericanaT"/>
                <a:cs typeface="AmericanaT"/>
              </a:rPr>
              <a:t/>
            </a:r>
            <a:br>
              <a:rPr lang="en-US" sz="6700" dirty="0" smtClean="0">
                <a:solidFill>
                  <a:schemeClr val="bg1"/>
                </a:solidFill>
                <a:latin typeface="AmericanaT"/>
                <a:cs typeface="AmericanaT"/>
              </a:rPr>
            </a:br>
            <a:r>
              <a:rPr lang="en-US" sz="5100" dirty="0" err="1" smtClean="0">
                <a:solidFill>
                  <a:schemeClr val="bg1"/>
                </a:solidFill>
                <a:latin typeface="Agenda-Regular" pitchFamily="2" charset="0"/>
              </a:rPr>
              <a:t>Johnathon</a:t>
            </a:r>
            <a:r>
              <a:rPr lang="en-US" sz="5100" dirty="0" smtClean="0">
                <a:solidFill>
                  <a:schemeClr val="bg1"/>
                </a:solidFill>
                <a:latin typeface="Agenda-Regular" pitchFamily="2" charset="0"/>
              </a:rPr>
              <a:t> Doe, Jane Doe, Author Name</a:t>
            </a:r>
            <a:endParaRPr lang="en-US" sz="5100" dirty="0">
              <a:solidFill>
                <a:schemeClr val="bg1"/>
              </a:solidFill>
              <a:latin typeface="Agenda-Regular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03477" y="6172200"/>
            <a:ext cx="9144000" cy="150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373" tIns="39187" rIns="78373" bIns="39187">
            <a:sp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latin typeface="AmericanaT" charset="0"/>
              </a:rPr>
              <a:t>Abstract</a:t>
            </a:r>
          </a:p>
          <a:p>
            <a:pPr eaLnBrk="1" hangingPunct="1"/>
            <a:r>
              <a:rPr lang="en-US" sz="3400" dirty="0">
                <a:latin typeface="Calibri" charset="0"/>
              </a:rPr>
              <a:t/>
            </a:r>
            <a:br>
              <a:rPr lang="en-US" sz="3400" dirty="0">
                <a:latin typeface="Calibri" charset="0"/>
              </a:rPr>
            </a:br>
            <a:r>
              <a:rPr lang="en-US" sz="4000" dirty="0" err="1">
                <a:latin typeface="Agenda-Regular" charset="0"/>
              </a:rPr>
              <a:t>Lorem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ipsum</a:t>
            </a:r>
            <a:r>
              <a:rPr lang="en-US" sz="4000" dirty="0">
                <a:latin typeface="Agenda-Regular" charset="0"/>
              </a:rPr>
              <a:t> dolor sit </a:t>
            </a:r>
            <a:r>
              <a:rPr lang="en-US" sz="4000" dirty="0" err="1">
                <a:latin typeface="Agenda-Regular" charset="0"/>
              </a:rPr>
              <a:t>amet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consectetuer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adipiscing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elit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Mauris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arcu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nibh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Suspendisse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porttitor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nisl</a:t>
            </a:r>
            <a:r>
              <a:rPr lang="en-US" sz="4000" dirty="0">
                <a:latin typeface="Agenda-Regular" charset="0"/>
              </a:rPr>
              <a:t> at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lobortis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nisl</a:t>
            </a:r>
            <a:r>
              <a:rPr lang="en-US" sz="4000" dirty="0">
                <a:latin typeface="Agenda-Regular" charset="0"/>
              </a:rPr>
              <a:t>, ac </a:t>
            </a:r>
            <a:r>
              <a:rPr lang="en-US" sz="4000" dirty="0" err="1">
                <a:latin typeface="Agenda-Regular" charset="0"/>
              </a:rPr>
              <a:t>molestie</a:t>
            </a:r>
            <a:r>
              <a:rPr lang="en-US" sz="4000" dirty="0">
                <a:latin typeface="Agenda-Regular" charset="0"/>
              </a:rPr>
              <a:t> ligula </a:t>
            </a:r>
            <a:r>
              <a:rPr lang="en-US" sz="4000" dirty="0" err="1">
                <a:latin typeface="Agenda-Regular" charset="0"/>
              </a:rPr>
              <a:t>sem</a:t>
            </a:r>
            <a:r>
              <a:rPr lang="en-US" sz="4000" dirty="0">
                <a:latin typeface="Agenda-Regular" charset="0"/>
              </a:rPr>
              <a:t> et nisi. </a:t>
            </a:r>
            <a:r>
              <a:rPr lang="en-US" sz="4000" dirty="0" err="1">
                <a:latin typeface="Agenda-Regular" charset="0"/>
              </a:rPr>
              <a:t>Cras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libero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eget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lorem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tristique</a:t>
            </a:r>
            <a:r>
              <a:rPr lang="en-US" sz="4000" dirty="0">
                <a:latin typeface="Agenda-Regular" charset="0"/>
              </a:rPr>
              <a:t> tempus. </a:t>
            </a:r>
            <a:r>
              <a:rPr lang="en-US" sz="4000" dirty="0" err="1">
                <a:latin typeface="Agenda-Regular" charset="0"/>
              </a:rPr>
              <a:t>Vivamus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interdum</a:t>
            </a:r>
            <a:r>
              <a:rPr lang="en-US" sz="4000" dirty="0">
                <a:latin typeface="Agenda-Regular" charset="0"/>
              </a:rPr>
              <a:t> dictum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Nullam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malesuada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felis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eget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metus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faucibus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neque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consequat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suscipit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Duis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condimentum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iaculis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Quisque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enim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lectus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a, </a:t>
            </a:r>
            <a:r>
              <a:rPr lang="en-US" sz="4000" dirty="0" err="1">
                <a:latin typeface="Agenda-Regular" charset="0"/>
              </a:rPr>
              <a:t>vehicula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bibendum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posuere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Proin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mauris</a:t>
            </a:r>
            <a:r>
              <a:rPr lang="en-US" sz="4000" dirty="0">
                <a:latin typeface="Agenda-Regular" charset="0"/>
              </a:rPr>
              <a:t> magna, dictum sit </a:t>
            </a:r>
            <a:r>
              <a:rPr lang="en-US" sz="4000" dirty="0" err="1">
                <a:latin typeface="Agenda-Regular" charset="0"/>
              </a:rPr>
              <a:t>amet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dapibus</a:t>
            </a:r>
            <a:r>
              <a:rPr lang="en-US" sz="4000" dirty="0">
                <a:latin typeface="Agenda-Regular" charset="0"/>
              </a:rPr>
              <a:t> at, </a:t>
            </a:r>
            <a:r>
              <a:rPr lang="en-US" sz="4000" dirty="0" err="1">
                <a:latin typeface="Agenda-Regular" charset="0"/>
              </a:rPr>
              <a:t>hendrerit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Suspendisse</a:t>
            </a:r>
            <a:r>
              <a:rPr lang="en-US" sz="4000" dirty="0">
                <a:latin typeface="Agenda-Regular" charset="0"/>
              </a:rPr>
              <a:t> ligula. </a:t>
            </a:r>
            <a:r>
              <a:rPr lang="en-US" sz="4000" dirty="0" err="1">
                <a:latin typeface="Agenda-Regular" charset="0"/>
              </a:rPr>
              <a:t>Duis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elementum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Morbi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adipiscing</a:t>
            </a:r>
            <a:r>
              <a:rPr lang="en-US" sz="4000" dirty="0">
                <a:latin typeface="Agenda-Regular" charset="0"/>
              </a:rPr>
              <a:t> nisi id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Nunc</a:t>
            </a:r>
            <a:r>
              <a:rPr lang="en-US" sz="4000" dirty="0">
                <a:latin typeface="Agenda-Regular" charset="0"/>
              </a:rPr>
              <a:t> a ante. </a:t>
            </a:r>
            <a:r>
              <a:rPr lang="en-US" sz="4000" dirty="0" err="1">
                <a:latin typeface="Agenda-Regular" charset="0"/>
              </a:rPr>
              <a:t>Donec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volutpat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urna</a:t>
            </a:r>
            <a:r>
              <a:rPr lang="en-US" sz="4000" dirty="0">
                <a:latin typeface="Agenda-Regular" charset="0"/>
              </a:rPr>
              <a:t> a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porta</a:t>
            </a:r>
            <a:r>
              <a:rPr lang="en-US" sz="4000" dirty="0">
                <a:latin typeface="Agenda-Regular" charset="0"/>
              </a:rPr>
              <a:t>. Maecenas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purus</a:t>
            </a:r>
            <a:r>
              <a:rPr lang="en-US" sz="4000" dirty="0">
                <a:latin typeface="Agenda-Regular" charset="0"/>
              </a:rPr>
              <a:t> non </a:t>
            </a:r>
            <a:r>
              <a:rPr lang="en-US" sz="4000" dirty="0" err="1">
                <a:latin typeface="Agenda-Regular" charset="0"/>
              </a:rPr>
              <a:t>luctus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viverra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libero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scelerisque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, ac </a:t>
            </a:r>
            <a:r>
              <a:rPr lang="en-US" sz="4000" dirty="0" err="1">
                <a:latin typeface="Agenda-Regular" charset="0"/>
              </a:rPr>
              <a:t>faucibus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nibh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 at diam.</a:t>
            </a: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r>
              <a:rPr lang="en-US" sz="4000" b="1" i="1" dirty="0">
                <a:latin typeface="Agenda-Regular" charset="0"/>
              </a:rPr>
              <a:t>This is intended to be the introduction or abstract something that sums up the project.  </a:t>
            </a:r>
            <a:r>
              <a:rPr lang="en-US" sz="4000" dirty="0" err="1">
                <a:latin typeface="Agenda-Regular" charset="0"/>
              </a:rPr>
              <a:t>Lorem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ipsum</a:t>
            </a:r>
            <a:r>
              <a:rPr lang="en-US" sz="4000" dirty="0">
                <a:latin typeface="Agenda-Regular" charset="0"/>
              </a:rPr>
              <a:t> dolor sit </a:t>
            </a:r>
            <a:r>
              <a:rPr lang="en-US" sz="4000" dirty="0" err="1">
                <a:latin typeface="Agenda-Regular" charset="0"/>
              </a:rPr>
              <a:t>amet</a:t>
            </a:r>
            <a:r>
              <a:rPr lang="en-US" sz="4000" dirty="0">
                <a:latin typeface="Agenda-Regular" charset="0"/>
              </a:rPr>
              <a:t>, </a:t>
            </a:r>
          </a:p>
        </p:txBody>
      </p:sp>
      <p:pic>
        <p:nvPicPr>
          <p:cNvPr id="11" name="Picture 10" descr="Suns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420" y="19828807"/>
            <a:ext cx="8277959" cy="620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4274691" y="6251575"/>
            <a:ext cx="9984316" cy="207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373" tIns="39187" rIns="78373" bIns="39187">
            <a:sp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latin typeface="AmericanaT" charset="0"/>
              </a:rPr>
              <a:t>Hypothesis</a:t>
            </a: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b="1" i="1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endParaRPr lang="en-US" sz="4000" dirty="0">
              <a:latin typeface="Agenda-Regular" charset="0"/>
            </a:endParaRP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r>
              <a:rPr lang="en-US" sz="4000" dirty="0" err="1" smtClean="0">
                <a:latin typeface="Agenda-Regular" charset="0"/>
              </a:rPr>
              <a:t>tincidunt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 smtClean="0">
                <a:latin typeface="Agenda-Regular" charset="0"/>
              </a:rPr>
              <a:t>lobortis</a:t>
            </a:r>
            <a:r>
              <a:rPr lang="en-US" sz="4000" dirty="0" smtClean="0">
                <a:latin typeface="Agenda-Regular" charset="0"/>
              </a:rPr>
              <a:t>, </a:t>
            </a:r>
            <a:r>
              <a:rPr lang="en-US" sz="4000" dirty="0" err="1" smtClean="0">
                <a:latin typeface="Agenda-Regular" charset="0"/>
              </a:rPr>
              <a:t>eros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 smtClean="0">
                <a:latin typeface="Agenda-Regular" charset="0"/>
              </a:rPr>
              <a:t>eros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 smtClean="0">
                <a:latin typeface="Agenda-Regular" charset="0"/>
              </a:rPr>
              <a:t>aliquam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 smtClean="0">
                <a:latin typeface="Agenda-Regular" charset="0"/>
              </a:rPr>
              <a:t>nisl</a:t>
            </a:r>
            <a:r>
              <a:rPr lang="en-US" sz="4000" dirty="0" smtClean="0">
                <a:latin typeface="Agenda-Regular" charset="0"/>
              </a:rPr>
              <a:t>, ac </a:t>
            </a:r>
            <a:r>
              <a:rPr lang="en-US" sz="4000" dirty="0" err="1" smtClean="0">
                <a:latin typeface="Agenda-Regular" charset="0"/>
              </a:rPr>
              <a:t>molestie</a:t>
            </a:r>
            <a:r>
              <a:rPr lang="en-US" sz="4000" dirty="0" smtClean="0">
                <a:latin typeface="Agenda-Regular" charset="0"/>
              </a:rPr>
              <a:t> ligula </a:t>
            </a:r>
            <a:r>
              <a:rPr lang="en-US" sz="4000" dirty="0" err="1" smtClean="0">
                <a:latin typeface="Agenda-Regular" charset="0"/>
              </a:rPr>
              <a:t>sem</a:t>
            </a:r>
            <a:r>
              <a:rPr lang="en-US" sz="4000" dirty="0" smtClean="0">
                <a:latin typeface="Agenda-Regular" charset="0"/>
              </a:rPr>
              <a:t> et nisi. </a:t>
            </a:r>
          </a:p>
          <a:p>
            <a:pPr eaLnBrk="1" hangingPunct="1"/>
            <a:r>
              <a:rPr lang="en-US" sz="4000" dirty="0" err="1" smtClean="0">
                <a:latin typeface="Agenda-Regular" charset="0"/>
              </a:rPr>
              <a:t>consequat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 smtClean="0">
                <a:latin typeface="Agenda-Regular" charset="0"/>
              </a:rPr>
              <a:t>suscipit</a:t>
            </a:r>
            <a:r>
              <a:rPr lang="en-US" sz="4000" dirty="0" smtClean="0">
                <a:latin typeface="Agenda-Regular" charset="0"/>
              </a:rPr>
              <a:t>. </a:t>
            </a:r>
          </a:p>
          <a:p>
            <a:pPr eaLnBrk="1" hangingPunct="1"/>
            <a:endParaRPr lang="en-US" sz="4000" dirty="0" smtClean="0">
              <a:latin typeface="Agenda-Regular" charset="0"/>
            </a:endParaRPr>
          </a:p>
          <a:p>
            <a:pPr eaLnBrk="1" hangingPunct="1"/>
            <a:r>
              <a:rPr lang="en-US" sz="4000" dirty="0" err="1" smtClean="0">
                <a:latin typeface="Agenda-Regular" charset="0"/>
              </a:rPr>
              <a:t>Quisque</a:t>
            </a:r>
            <a:r>
              <a:rPr lang="en-US" sz="4000" dirty="0" smtClean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enim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lectus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a, </a:t>
            </a:r>
            <a:r>
              <a:rPr lang="en-US" sz="4000" dirty="0" err="1">
                <a:latin typeface="Agenda-Regular" charset="0"/>
              </a:rPr>
              <a:t>vehicula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bibendum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posuere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Proin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mauris</a:t>
            </a:r>
            <a:r>
              <a:rPr lang="en-US" sz="4000" dirty="0">
                <a:latin typeface="Agenda-Regular" charset="0"/>
              </a:rPr>
              <a:t> magna, dictum sit </a:t>
            </a:r>
            <a:r>
              <a:rPr lang="en-US" sz="4000" dirty="0" err="1">
                <a:latin typeface="Agenda-Regular" charset="0"/>
              </a:rPr>
              <a:t>amet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dapibus</a:t>
            </a:r>
            <a:r>
              <a:rPr lang="en-US" sz="4000" dirty="0">
                <a:latin typeface="Agenda-Regular" charset="0"/>
              </a:rPr>
              <a:t> at, </a:t>
            </a:r>
            <a:r>
              <a:rPr lang="en-US" sz="4000" dirty="0" err="1">
                <a:latin typeface="Agenda-Regular" charset="0"/>
              </a:rPr>
              <a:t>hendrerit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Suspendisse</a:t>
            </a:r>
            <a:r>
              <a:rPr lang="en-US" sz="4000" dirty="0">
                <a:latin typeface="Agenda-Regular" charset="0"/>
              </a:rPr>
              <a:t> ligula. </a:t>
            </a:r>
            <a:r>
              <a:rPr lang="en-US" sz="4000" dirty="0" err="1">
                <a:latin typeface="Agenda-Regular" charset="0"/>
              </a:rPr>
              <a:t>Duis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elementum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Morbi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adipiscing</a:t>
            </a:r>
            <a:r>
              <a:rPr lang="en-US" sz="4000" dirty="0">
                <a:latin typeface="Agenda-Regular" charset="0"/>
              </a:rPr>
              <a:t> nisi id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Nunc</a:t>
            </a:r>
            <a:r>
              <a:rPr lang="en-US" sz="4000" dirty="0">
                <a:latin typeface="Agenda-Regular" charset="0"/>
              </a:rPr>
              <a:t> a ante. </a:t>
            </a:r>
            <a:r>
              <a:rPr lang="en-US" sz="4000" dirty="0" err="1">
                <a:latin typeface="Agenda-Regular" charset="0"/>
              </a:rPr>
              <a:t>Donec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volutpat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urna</a:t>
            </a:r>
            <a:r>
              <a:rPr lang="en-US" sz="4000" dirty="0">
                <a:latin typeface="Agenda-Regular" charset="0"/>
              </a:rPr>
              <a:t> a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porta</a:t>
            </a:r>
            <a:r>
              <a:rPr lang="en-US" sz="4000" dirty="0">
                <a:latin typeface="Agenda-Regular" charset="0"/>
              </a:rPr>
              <a:t>. Maecenas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purus</a:t>
            </a:r>
            <a:r>
              <a:rPr lang="en-US" sz="4000" dirty="0">
                <a:latin typeface="Agenda-Regular" charset="0"/>
              </a:rPr>
              <a:t> non </a:t>
            </a:r>
            <a:r>
              <a:rPr lang="en-US" sz="4000" dirty="0" err="1">
                <a:latin typeface="Agenda-Regular" charset="0"/>
              </a:rPr>
              <a:t>luctus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viverra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libero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scelerisque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, ac </a:t>
            </a:r>
            <a:r>
              <a:rPr lang="en-US" sz="4000" dirty="0" err="1">
                <a:latin typeface="Agenda-Regular" charset="0"/>
              </a:rPr>
              <a:t>faucibus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nibh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 at diam.</a:t>
            </a:r>
          </a:p>
        </p:txBody>
      </p:sp>
      <p:graphicFrame>
        <p:nvGraphicFramePr>
          <p:cNvPr id="14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63302"/>
              </p:ext>
            </p:extLst>
          </p:nvPr>
        </p:nvGraphicFramePr>
        <p:xfrm>
          <a:off x="14020668" y="8573051"/>
          <a:ext cx="11000395" cy="805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10742083" imgH="7163421" progId="Excel.Chart.8">
                  <p:embed/>
                </p:oleObj>
              </mc:Choice>
              <mc:Fallback>
                <p:oleObj r:id="rId5" imgW="10742083" imgH="71634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668" y="8573051"/>
                        <a:ext cx="11000395" cy="8053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8323341" y="6172200"/>
            <a:ext cx="8201848" cy="128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373" tIns="39187" rIns="78373" bIns="39187">
            <a:sp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>
                <a:latin typeface="AmericanaT" charset="0"/>
              </a:rPr>
              <a:t>Conclusion</a:t>
            </a:r>
          </a:p>
          <a:p>
            <a:pPr eaLnBrk="1" hangingPunct="1"/>
            <a:endParaRPr lang="en-US" sz="5100" dirty="0">
              <a:latin typeface="AmericanaT" charset="0"/>
            </a:endParaRPr>
          </a:p>
          <a:p>
            <a:pPr eaLnBrk="1" hangingPunct="1"/>
            <a:r>
              <a:rPr lang="en-US" sz="4000" dirty="0" err="1" smtClean="0">
                <a:latin typeface="Agenda-Regular" charset="0"/>
              </a:rPr>
              <a:t>porttitor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nisl</a:t>
            </a:r>
            <a:r>
              <a:rPr lang="en-US" sz="4000" dirty="0">
                <a:latin typeface="Agenda-Regular" charset="0"/>
              </a:rPr>
              <a:t> at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lobortis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nisl</a:t>
            </a:r>
            <a:r>
              <a:rPr lang="en-US" sz="4000" dirty="0">
                <a:latin typeface="Agenda-Regular" charset="0"/>
              </a:rPr>
              <a:t>, ac </a:t>
            </a:r>
            <a:r>
              <a:rPr lang="en-US" sz="4000" dirty="0" err="1">
                <a:latin typeface="Agenda-Regular" charset="0"/>
              </a:rPr>
              <a:t>molestie</a:t>
            </a:r>
            <a:r>
              <a:rPr lang="en-US" sz="4000" dirty="0">
                <a:latin typeface="Agenda-Regular" charset="0"/>
              </a:rPr>
              <a:t> ligula </a:t>
            </a:r>
            <a:r>
              <a:rPr lang="en-US" sz="4000" dirty="0" err="1">
                <a:latin typeface="Agenda-Regular" charset="0"/>
              </a:rPr>
              <a:t>sem</a:t>
            </a:r>
            <a:r>
              <a:rPr lang="en-US" sz="4000" dirty="0">
                <a:latin typeface="Agenda-Regular" charset="0"/>
              </a:rPr>
              <a:t> et nisi. </a:t>
            </a:r>
            <a:r>
              <a:rPr lang="en-US" sz="4000" dirty="0" err="1">
                <a:latin typeface="Agenda-Regular" charset="0"/>
              </a:rPr>
              <a:t>Cras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libero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eget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lorem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tristique</a:t>
            </a:r>
            <a:r>
              <a:rPr lang="en-US" sz="4000" dirty="0">
                <a:latin typeface="Agenda-Regular" charset="0"/>
              </a:rPr>
              <a:t> tempus. </a:t>
            </a:r>
            <a:r>
              <a:rPr lang="en-US" sz="4000" dirty="0" err="1">
                <a:latin typeface="Agenda-Regular" charset="0"/>
              </a:rPr>
              <a:t>Vivamus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interdum</a:t>
            </a:r>
            <a:r>
              <a:rPr lang="en-US" sz="4000" dirty="0">
                <a:latin typeface="Agenda-Regular" charset="0"/>
              </a:rPr>
              <a:t> dictum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Nullam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malezsuada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felis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eget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metus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faucibus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neque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consequat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suscipit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Duis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condimentum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iaculis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eros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Quisque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enim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lectus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tincidunt</a:t>
            </a:r>
            <a:r>
              <a:rPr lang="en-US" sz="4000" dirty="0">
                <a:latin typeface="Agenda-Regular" charset="0"/>
              </a:rPr>
              <a:t> a, </a:t>
            </a:r>
            <a:r>
              <a:rPr lang="en-US" sz="4000" dirty="0" err="1">
                <a:latin typeface="Agenda-Regular" charset="0"/>
              </a:rPr>
              <a:t>vehicula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bibendum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posuere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Proin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mauris</a:t>
            </a:r>
            <a:r>
              <a:rPr lang="en-US" sz="4000" dirty="0">
                <a:latin typeface="Agenda-Regular" charset="0"/>
              </a:rPr>
              <a:t> magna, dictum sit </a:t>
            </a:r>
            <a:r>
              <a:rPr lang="en-US" sz="4000" dirty="0" err="1">
                <a:latin typeface="Agenda-Regular" charset="0"/>
              </a:rPr>
              <a:t>amet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dapibus</a:t>
            </a:r>
            <a:r>
              <a:rPr lang="en-US" sz="4000" dirty="0">
                <a:latin typeface="Agenda-Regular" charset="0"/>
              </a:rPr>
              <a:t> at, </a:t>
            </a:r>
            <a:r>
              <a:rPr lang="en-US" sz="4000" dirty="0" err="1">
                <a:latin typeface="Agenda-Regular" charset="0"/>
              </a:rPr>
              <a:t>hendrerit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vel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orci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Suspendisse</a:t>
            </a:r>
            <a:r>
              <a:rPr lang="en-US" sz="4000" dirty="0">
                <a:latin typeface="Agenda-Regular" charset="0"/>
              </a:rPr>
              <a:t> ligula. </a:t>
            </a:r>
            <a:r>
              <a:rPr lang="en-US" sz="4000" dirty="0" err="1">
                <a:latin typeface="Agenda-Regular" charset="0"/>
              </a:rPr>
              <a:t>Duis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elementum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Morbi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adipiscing</a:t>
            </a:r>
            <a:r>
              <a:rPr lang="en-US" sz="4000" dirty="0">
                <a:latin typeface="Agenda-Regular" charset="0"/>
              </a:rPr>
              <a:t> nisi id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Nunc</a:t>
            </a:r>
            <a:r>
              <a:rPr lang="en-US" sz="4000" dirty="0">
                <a:latin typeface="Agenda-Regular" charset="0"/>
              </a:rPr>
              <a:t> a ante. </a:t>
            </a:r>
            <a:r>
              <a:rPr lang="en-US" sz="4000" dirty="0" err="1">
                <a:latin typeface="Agenda-Regular" charset="0"/>
              </a:rPr>
              <a:t>Donec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volutpat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urna</a:t>
            </a:r>
            <a:r>
              <a:rPr lang="en-US" sz="4000" dirty="0">
                <a:latin typeface="Agenda-Regular" charset="0"/>
              </a:rPr>
              <a:t> a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. </a:t>
            </a:r>
            <a:r>
              <a:rPr lang="en-US" sz="4000" dirty="0" err="1">
                <a:latin typeface="Agenda-Regular" charset="0"/>
              </a:rPr>
              <a:t>Sed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porta</a:t>
            </a:r>
            <a:r>
              <a:rPr lang="en-US" sz="4000" dirty="0">
                <a:latin typeface="Agenda-Regular" charset="0"/>
              </a:rPr>
              <a:t>. Maecenas </a:t>
            </a:r>
            <a:r>
              <a:rPr lang="en-US" sz="4000" dirty="0" err="1">
                <a:latin typeface="Agenda-Regular" charset="0"/>
              </a:rPr>
              <a:t>aliquam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purus</a:t>
            </a:r>
            <a:r>
              <a:rPr lang="en-US" sz="4000" dirty="0">
                <a:latin typeface="Agenda-Regular" charset="0"/>
              </a:rPr>
              <a:t> non </a:t>
            </a:r>
            <a:r>
              <a:rPr lang="en-US" sz="4000" dirty="0" err="1">
                <a:latin typeface="Agenda-Regular" charset="0"/>
              </a:rPr>
              <a:t>luctus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viverra</a:t>
            </a:r>
            <a:r>
              <a:rPr lang="en-US" sz="4000" dirty="0">
                <a:latin typeface="Agenda-Regular" charset="0"/>
              </a:rPr>
              <a:t>, </a:t>
            </a:r>
            <a:r>
              <a:rPr lang="en-US" sz="4000" dirty="0" err="1">
                <a:latin typeface="Agenda-Regular" charset="0"/>
              </a:rPr>
              <a:t>risus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libero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scelerisque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, ac </a:t>
            </a:r>
            <a:r>
              <a:rPr lang="en-US" sz="4000" dirty="0" err="1">
                <a:latin typeface="Agenda-Regular" charset="0"/>
              </a:rPr>
              <a:t>faucibus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nibh</a:t>
            </a:r>
            <a:r>
              <a:rPr lang="en-US" sz="4000" dirty="0">
                <a:latin typeface="Agenda-Regular" charset="0"/>
              </a:rPr>
              <a:t> </a:t>
            </a:r>
            <a:r>
              <a:rPr lang="en-US" sz="4000" dirty="0" err="1">
                <a:latin typeface="Agenda-Regular" charset="0"/>
              </a:rPr>
              <a:t>erat</a:t>
            </a:r>
            <a:r>
              <a:rPr lang="en-US" sz="4000" dirty="0">
                <a:latin typeface="Agenda-Regular" charset="0"/>
              </a:rPr>
              <a:t> at diam.</a:t>
            </a:r>
          </a:p>
        </p:txBody>
      </p:sp>
      <p:pic>
        <p:nvPicPr>
          <p:cNvPr id="18" name="Picture 17" descr="Water lili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832" y="21836285"/>
            <a:ext cx="8831605" cy="662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794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236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Excel.Chart.8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Wells Stewart</dc:creator>
  <cp:lastModifiedBy>Justin Wells Stewart</cp:lastModifiedBy>
  <cp:revision>5</cp:revision>
  <dcterms:created xsi:type="dcterms:W3CDTF">2011-02-02T15:27:17Z</dcterms:created>
  <dcterms:modified xsi:type="dcterms:W3CDTF">2011-02-24T21:15:25Z</dcterms:modified>
</cp:coreProperties>
</file>